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IBM Plex Sans Medium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IBMPlexSansMedium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IBMPlexSansMedium-italic.fntdata"/><Relationship Id="rId23" Type="http://schemas.openxmlformats.org/officeDocument/2006/relationships/font" Target="fonts/IBMPlexSans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IBMPlex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07239137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07239137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35700bf6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e35700bf6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a32dd643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a32dd643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8b61ebd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08b61ebd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ed474cf2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ed474cf2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a32dd643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a32dd643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63d7ee3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2163d7ee3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a32dd643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a32dd643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a32dd643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a32dd643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8155f09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8155f09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a32dd643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a32dd643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35700bf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35700bf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a32dd643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a32dd643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Who remembers this guy?</a:t>
            </a:r>
            <a:endParaRPr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YourWay">
  <p:cSld name="TITLE_AND_BODY_1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sz="9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kYourWay 1">
  <p:cSld name="TITLE_AND_BODY_2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sz="9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 b="8627" l="3239" r="8724" t="3336"/>
          <a:stretch/>
        </p:blipFill>
        <p:spPr>
          <a:xfrm>
            <a:off x="0" y="-3312"/>
            <a:ext cx="9144000" cy="5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/>
        </p:nvSpPr>
        <p:spPr>
          <a:xfrm>
            <a:off x="464325" y="2677875"/>
            <a:ext cx="479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7th June 2023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" name="Google Shape;60;p15"/>
          <p:cNvSpPr txBox="1"/>
          <p:nvPr/>
        </p:nvSpPr>
        <p:spPr>
          <a:xfrm>
            <a:off x="464325" y="2098075"/>
            <a:ext cx="731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Using LinkedIn to your advantage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1723" l="26063" r="1957" t="3925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7854900" y="436450"/>
            <a:ext cx="99111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build your brand?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477375" y="929200"/>
            <a:ext cx="4189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People will remember you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477375" y="1605675"/>
            <a:ext cx="5031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fuels your creativity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477375" y="2282150"/>
            <a:ext cx="4896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gives you a goal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477375" y="2958625"/>
            <a:ext cx="4896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 opens doors </a:t>
            </a: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🚪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477375" y="3635100"/>
            <a:ext cx="83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Interviews, job offers, freelance work, investment opportunities, mentorship, speaking opportunities, new business, friendships + more!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15940" l="697" r="32857" t="15940"/>
          <a:stretch/>
        </p:blipFill>
        <p:spPr>
          <a:xfrm flipH="1"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7854900" y="436450"/>
            <a:ext cx="99111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Posting best practices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5068100" y="1641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477375" y="929200"/>
            <a:ext cx="4189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Find a topic you’re passionate about 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477375" y="1605675"/>
            <a:ext cx="4189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Stick to a </a:t>
            </a: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structure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77375" y="2282150"/>
            <a:ext cx="6999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hashtags - but not too many, this isn’t Twitter circa 2010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477375" y="2958625"/>
            <a:ext cx="4896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Mix it up - formats, lengths, topics (particularly at the start)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477375" y="3635100"/>
            <a:ext cx="8368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Don’t focus on the numbers - sometimes the algorithm makes no sense! 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8627" l="3239" r="8724" t="3336"/>
          <a:stretch/>
        </p:blipFill>
        <p:spPr>
          <a:xfrm>
            <a:off x="0" y="-3312"/>
            <a:ext cx="9144000" cy="5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464325" y="2098075"/>
            <a:ext cx="479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464325" y="2677875"/>
            <a:ext cx="479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Any questions?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2329400" y="4560775"/>
            <a:ext cx="479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Connect with me 👉 </a:t>
            </a:r>
            <a:endParaRPr sz="13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300" y="3253150"/>
            <a:ext cx="1692525" cy="1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15940" l="697" r="32857" t="15940"/>
          <a:stretch/>
        </p:blipFill>
        <p:spPr>
          <a:xfrm flipH="1"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/>
        </p:nvSpPr>
        <p:spPr>
          <a:xfrm>
            <a:off x="7854900" y="436450"/>
            <a:ext cx="99111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 challenge to finish!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5068100" y="1641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477375" y="929200"/>
            <a:ext cx="418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Put what you’ve heard into practice over the next few weeks…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477375" y="1754250"/>
            <a:ext cx="4189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1️⃣ Connect with everyone here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477375" y="2243067"/>
            <a:ext cx="4189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2️⃣ Spend 15-20 minutes on your profile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477375" y="2731883"/>
            <a:ext cx="7731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3️⃣</a:t>
            </a: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Post 1x week, building up to 3x per week by the end of the month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477375" y="3220700"/>
            <a:ext cx="7184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4️⃣</a:t>
            </a: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Comment on posts - 1x day, building up to 3-5x per day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979650" y="4198325"/>
            <a:ext cx="7184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 me know how you get on!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/>
          </a:blip>
          <a:srcRect b="15940" l="697" r="32857" t="15940"/>
          <a:stretch/>
        </p:blipFill>
        <p:spPr>
          <a:xfrm flipH="1"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7854900" y="436450"/>
            <a:ext cx="99111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Today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5068100" y="1641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/>
        </p:nvSpPr>
        <p:spPr>
          <a:xfrm>
            <a:off x="469975" y="1294200"/>
            <a:ext cx="4189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Introduction to me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Overview of LinkedIn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Setting up your profile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Building your brand on LinkedIn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benefits of a personal brand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Posting best practice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-"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Q&amp;A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8928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3">
            <a:alphaModFix/>
          </a:blip>
          <a:srcRect b="1723" l="26063" r="1957" t="3925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/>
          <p:nvPr/>
        </p:nvSpPr>
        <p:spPr>
          <a:xfrm>
            <a:off x="7854901" y="436450"/>
            <a:ext cx="82776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150" y="1753076"/>
            <a:ext cx="1728250" cy="17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2294650" y="2507800"/>
            <a:ext cx="6442500" cy="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BM Plex Sans"/>
              <a:buChar char="-"/>
            </a:pPr>
            <a:r>
              <a:rPr lang="en-GB"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Future of work activist</a:t>
            </a:r>
            <a:endParaRPr sz="12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BM Plex Sans"/>
              <a:buChar char="-"/>
            </a:pPr>
            <a:r>
              <a:rPr lang="en-GB"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Personal brand consultant</a:t>
            </a:r>
            <a:endParaRPr sz="12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BM Plex Sans"/>
              <a:buChar char="-"/>
            </a:pPr>
            <a:r>
              <a:rPr lang="en-GB"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Career coach</a:t>
            </a:r>
            <a:endParaRPr sz="12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2294654" y="1753075"/>
            <a:ext cx="6442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Will Scott</a:t>
            </a:r>
            <a:br>
              <a:rPr i="0" lang="en-GB" sz="1600" u="none" cap="none" strike="noStrike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</a:br>
            <a:r>
              <a:rPr lang="en-GB" sz="16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Enterprise Sales at Figma | Mentor, Advisor, Coach | Leading the future of work conversation </a:t>
            </a:r>
            <a:endParaRPr sz="100">
              <a:solidFill>
                <a:srgbClr val="FFFFFF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9" name="Google Shape;79;p17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18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15940" l="697" r="32857" t="15940"/>
          <a:stretch/>
        </p:blipFill>
        <p:spPr>
          <a:xfrm flipH="1"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7854900" y="436450"/>
            <a:ext cx="99111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Overview of LinkedIn 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4">
            <a:alphaModFix/>
          </a:blip>
          <a:srcRect b="0" l="22840" r="26336" t="0"/>
          <a:stretch/>
        </p:blipFill>
        <p:spPr>
          <a:xfrm>
            <a:off x="0" y="0"/>
            <a:ext cx="3921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4008525" y="1225675"/>
            <a:ext cx="4837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world’s largest professional network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4008525" y="1802858"/>
            <a:ext cx="4837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Isn’t it just your online CV?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4008525" y="2380042"/>
            <a:ext cx="483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It’s the platform to put your best foot forward in a professional sense. 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4008525" y="3151325"/>
            <a:ext cx="48375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Find your next job. Business partner. Freelance opportunity. Investment. Colleague. M</a:t>
            </a: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entor. Conference. Friend. Reference.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1723" l="26063" r="1957" t="3925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004" y="212025"/>
            <a:ext cx="5693983" cy="47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/>
          <p:nvPr/>
        </p:nvSpPr>
        <p:spPr>
          <a:xfrm>
            <a:off x="7854900" y="436450"/>
            <a:ext cx="99111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Setting up your profile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50" y="637936"/>
            <a:ext cx="8000276" cy="386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819" y="637925"/>
            <a:ext cx="7424356" cy="386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913950" y="1578900"/>
            <a:ext cx="73161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LinkedIn profile is </a:t>
            </a:r>
            <a:endParaRPr b="1" sz="3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</a:t>
            </a:r>
            <a:endParaRPr b="1" sz="3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CV</a:t>
            </a:r>
            <a:endParaRPr b="1" sz="3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913950" y="1578900"/>
            <a:ext cx="73161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Your LinkedIn profile is </a:t>
            </a:r>
            <a:endParaRPr b="1" sz="3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</a:t>
            </a:r>
            <a:endParaRPr b="1" sz="3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Owned by your employer</a:t>
            </a:r>
            <a:endParaRPr b="1" sz="3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15940" l="697" r="32857" t="15940"/>
          <a:stretch/>
        </p:blipFill>
        <p:spPr>
          <a:xfrm flipH="1"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7854900" y="436450"/>
            <a:ext cx="99111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Building your brand on LinkedIn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068100" y="1641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477375" y="929200"/>
            <a:ext cx="4189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 what you want to be known for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477375" y="1605675"/>
            <a:ext cx="4189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Be authentic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477375" y="2282150"/>
            <a:ext cx="6999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Connect with others, and join the conversation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477375" y="2958625"/>
            <a:ext cx="48966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a format that works for you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477375" y="3635100"/>
            <a:ext cx="83685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Nothing great is built overnight, it takes time ⏳</a:t>
            </a:r>
            <a:endParaRPr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15940" l="697" r="32857" t="15940"/>
          <a:stretch/>
        </p:blipFill>
        <p:spPr>
          <a:xfrm flipH="1"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/>
          <p:nvPr/>
        </p:nvSpPr>
        <p:spPr>
          <a:xfrm>
            <a:off x="7854900" y="436450"/>
            <a:ext cx="99111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Building your brand on LinkedIn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5068100" y="1641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646" y="0"/>
            <a:ext cx="501070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4303" y="0"/>
            <a:ext cx="359539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8806" y="0"/>
            <a:ext cx="432638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2575" y="0"/>
            <a:ext cx="31588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1723" l="26063" r="1957" t="39251"/>
          <a:stretch/>
        </p:blipFill>
        <p:spPr>
          <a:xfrm rot="10800000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/>
          <p:nvPr/>
        </p:nvSpPr>
        <p:spPr>
          <a:xfrm>
            <a:off x="7854900" y="436450"/>
            <a:ext cx="991116" cy="93600"/>
          </a:xfrm>
          <a:custGeom>
            <a:rect b="b" l="l" r="r" t="t"/>
            <a:pathLst>
              <a:path extrusionOk="0" h="120000" w="2160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 build your brand?</a:t>
            </a:r>
            <a:endParaRPr sz="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7608247" y="396563"/>
            <a:ext cx="173400" cy="17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826" y="710588"/>
            <a:ext cx="6613551" cy="37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